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0"/>
  </p:normalViewPr>
  <p:slideViewPr>
    <p:cSldViewPr snapToGrid="0">
      <p:cViewPr varScale="1">
        <p:scale>
          <a:sx n="133" d="100"/>
          <a:sy n="133" d="100"/>
        </p:scale>
        <p:origin x="224" y="1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9ADB7-C009-213A-CC57-9FA2D5C86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04063E-A196-7F5B-BC55-448D8D3CD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009AB-E33B-30E7-FDF0-F4E458DE2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33E22-B6DD-4BD6-FCB3-C0AB2025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ECC23-B732-5CBC-3B23-4BCB8F35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7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47A94-D28C-0344-00D4-2231FA364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18A95-7869-5604-8A3A-6D9D638B6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EBB52-A907-1D8D-7240-4988D11C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25D08-24C9-7C0E-06B7-688A5B5B0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43B48-D4D6-A5A7-8FA9-8EAF55A40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6DE5-128B-C718-8D80-A4059F46BD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F24161-826A-9114-F9F8-122284F89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714F3-7D2F-E5F3-B475-AD873A5AC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907D8-4A85-6ACA-79E7-A6688549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C7CFF-21A2-C5EC-BC78-EF00B5164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2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C5F1-D745-4DA7-4E7D-FD4C4F2D5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7174B-41F1-5034-3CF4-9D3E84502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1DEF2-8B91-AAB3-50E2-7FDF79C80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F51FD-6708-2988-57FC-F004AE377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D67AB-DC58-F15A-1822-55515FDE6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7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4FCF-25DE-35F4-C3EC-3DF6B7722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385D1-ECC0-3DB3-D8E9-28C339591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E575F-9C08-5DAB-A8F2-A29240B34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214D2-59A7-EA44-35EE-CBF1330B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1E96E-3748-09FF-6436-5432EA9AD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4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EF2BE-ABFB-94EC-E2F6-7B4536503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A097C-F2E1-3674-6443-C45C0655BC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8B884-C915-7E2A-45D5-BB53E814E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50F9C-940B-5BB7-C059-8FDFA1A0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E1CFD-AC94-F1A9-DC9B-C669391F6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1BC7F-F87F-85BD-87DA-40719113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2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37262-4B8C-0772-A7AC-9A612410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A09A9-C1BB-230A-8294-5F4256913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B196E-3137-6ECC-17F1-68DF4D8EE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4E5D03-FABC-72FD-BFCC-341B9E66E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D0888-EE3E-41A4-3EC4-6008C6577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2D09AB-02A4-BE3A-7608-A495D086C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353E56-6D5C-2D5F-3C78-104F2DB82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529F01-C4E3-86CB-58CC-0C6B2F20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4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137AC-4855-51C9-899D-0B1A9CE5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A87488-9AB6-1AA2-183B-AAA2BA455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8FE6A7-B5EA-EA66-B311-3CBADA675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C73340-E93E-2C30-DC65-FA30CF98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9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1584E9-0769-D85E-BF03-9FCB05296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E140-ECD3-40D6-21A3-28BFE6030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E2411E-425A-2800-ED0D-598529A7E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3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D095-3486-3607-9F08-2ADE5806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51934-C3B7-A4C9-17E6-4FCBE9A98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A10D28-E76B-F808-B46C-BCF005622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87C1A-EA1A-5020-C1DD-E5FB9CD57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90A27-680B-AA5D-5ED5-EEC478D40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6CBF0-4DB0-2B60-BE2C-D33E72D0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5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AA966-A475-DBA3-14D3-C181079C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BCC9B-B7DF-CC0B-0AC5-A342A0569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8784B-7A52-F683-E4AA-314624F44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1C214-7A82-4541-4B00-3084EBD65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93707-7BF2-673C-0968-62C451FCA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A1B94-6C34-490A-6CC7-874B2EF96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9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1779A-11BA-B4A7-A16D-86C45E29B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2F7CC-7899-62D3-D529-1B3107577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623B-F280-9B4F-10F1-E83619A38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701BA2-A320-584C-9298-7B74F9C335EE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487A0-55A5-9DB2-9095-1DAB98926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43FA9-CD21-E64F-D984-A6718AB24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F7F001-B0CC-A848-972B-C0F95D41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FAEE6D4-7363-CC2A-9D8A-35A0944284A4}"/>
              </a:ext>
            </a:extLst>
          </p:cNvPr>
          <p:cNvGrpSpPr/>
          <p:nvPr/>
        </p:nvGrpSpPr>
        <p:grpSpPr>
          <a:xfrm>
            <a:off x="3100267" y="0"/>
            <a:ext cx="5991466" cy="4658627"/>
            <a:chOff x="3100267" y="0"/>
            <a:chExt cx="5991466" cy="4658627"/>
          </a:xfrm>
        </p:grpSpPr>
        <p:pic>
          <p:nvPicPr>
            <p:cNvPr id="5" name="Picture 4" descr="A screenshot of a map&#10;&#10;Description automatically generated">
              <a:extLst>
                <a:ext uri="{FF2B5EF4-FFF2-40B4-BE49-F238E27FC236}">
                  <a16:creationId xmlns:a16="http://schemas.microsoft.com/office/drawing/2014/main" id="{E2A52ACF-9BF9-021B-A016-A1CD069158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b="32070"/>
            <a:stretch/>
          </p:blipFill>
          <p:spPr>
            <a:xfrm>
              <a:off x="3100267" y="0"/>
              <a:ext cx="5991466" cy="4658627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18C7655-D169-D4B9-E764-25D0865A0A4F}"/>
                </a:ext>
              </a:extLst>
            </p:cNvPr>
            <p:cNvSpPr txBox="1"/>
            <p:nvPr/>
          </p:nvSpPr>
          <p:spPr>
            <a:xfrm>
              <a:off x="3206663" y="100209"/>
              <a:ext cx="12776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Fall 2023</a:t>
              </a:r>
            </a:p>
            <a:p>
              <a:r>
                <a:rPr lang="en-US" dirty="0"/>
                <a:t>Network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C9D5A93-9ECF-1B5A-01C4-682CE648CC38}"/>
                </a:ext>
              </a:extLst>
            </p:cNvPr>
            <p:cNvSpPr txBox="1"/>
            <p:nvPr/>
          </p:nvSpPr>
          <p:spPr>
            <a:xfrm>
              <a:off x="6149198" y="100209"/>
              <a:ext cx="12776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ProposedNetwork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4309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Jarrett Walker</dc:creator>
  <cp:lastModifiedBy>Jarrett Walker</cp:lastModifiedBy>
  <cp:revision>1</cp:revision>
  <dcterms:created xsi:type="dcterms:W3CDTF">2024-12-12T20:40:09Z</dcterms:created>
  <dcterms:modified xsi:type="dcterms:W3CDTF">2024-12-12T20:49:07Z</dcterms:modified>
</cp:coreProperties>
</file>